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147481304" r:id="rId2"/>
    <p:sldId id="2147481387"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25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NET Aspire" id="{3242C9E8-5B19-4CDA-BC18-B91D11AB05D0}">
          <p14:sldIdLst>
            <p14:sldId id="2147481304"/>
            <p14:sldId id="2147481387"/>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8" autoAdjust="0"/>
    <p:restoredTop sz="79553" autoAdjust="0"/>
  </p:normalViewPr>
  <p:slideViewPr>
    <p:cSldViewPr snapToGrid="0">
      <p:cViewPr varScale="1">
        <p:scale>
          <a:sx n="72" d="100"/>
          <a:sy n="72" d="100"/>
        </p:scale>
        <p:origin x="996" y="440"/>
      </p:cViewPr>
      <p:guideLst/>
    </p:cSldViewPr>
  </p:slideViewPr>
  <p:outlineViewPr>
    <p:cViewPr>
      <p:scale>
        <a:sx n="33" d="100"/>
        <a:sy n="33" d="100"/>
      </p:scale>
      <p:origin x="0" y="-49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11/16/2024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on top of that there's another package that you integrate directly into your applications so if you want to add caching for example into your back end or your front end you may add in the Redis output caching integration into your </a:t>
            </a:r>
            <a:r>
              <a:rPr lang="en-US" dirty="0" err="1">
                <a:ea typeface="Calibri"/>
                <a:cs typeface="Calibri"/>
              </a:rPr>
              <a:t>Blazor</a:t>
            </a:r>
            <a:r>
              <a:rPr lang="en-US" dirty="0">
                <a:ea typeface="Calibri"/>
                <a:cs typeface="Calibri"/>
              </a:rPr>
              <a:t> application. Here that's what I've done and I've simply added a single line of code to say add Redis output cache with the same key that I configured earlier so it can go through service discovery. Now these client integrations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11/16/2024 10:08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11/16/2024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pn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56.sv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svg"/><Relationship Id="rId2" Type="http://schemas.openxmlformats.org/officeDocument/2006/relationships/notesSlide" Target="../notesSlides/notesSlide41.xml"/><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73.png"/><Relationship Id="rId5" Type="http://schemas.openxmlformats.org/officeDocument/2006/relationships/image" Target="../media/image54.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7A11CF-EAE8-67A4-FE9A-EC998C22BA6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Introduction to .NET Aspire</a:t>
            </a:r>
          </a:p>
        </p:txBody>
      </p:sp>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descr=".NET Aspire logo&#10;">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/@Account</a:t>
            </a:r>
          </a:p>
        </p:txBody>
      </p:sp>
      <p:pic>
        <p:nvPicPr>
          <p:cNvPr id="5" name="Picture 2" descr="X logo&#10;">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Clone: https://github.com/</a:t>
            </a:r>
            <a:r>
              <a:rPr lang="en-US" sz="2400" dirty="0"/>
              <a:t>dotnet-presentations/dotnet-aspire-workshop</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2" name="Title 1">
            <a:extLst>
              <a:ext uri="{FF2B5EF4-FFF2-40B4-BE49-F238E27FC236}">
                <a16:creationId xmlns:a16="http://schemas.microsoft.com/office/drawing/2014/main" id="{B1EF22D3-0C63-71DF-DC86-4CC04FEEC52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learning resources</a:t>
            </a:r>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:9.0.0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dirty="0"/>
              <a:t>Build anything with a unified platform</a:t>
            </a:r>
          </a:p>
        </p:txBody>
      </p:sp>
      <p:sp>
        <p:nvSpPr>
          <p:cNvPr id="1065" name="Rounded Rectangle 9" descr="Group of different workloads .NET can arger">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grpSp>
        <p:nvGrpSpPr>
          <p:cNvPr id="1082" name="Group 1081" descr=".NET Logo&#10;">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grpSp>
        <p:nvGrpSpPr>
          <p:cNvPr id="1024" name="Group 1023" descr="Group of tools for .NET. Visual studio, VS Code, and CLI">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descr="Group of operating systems. Windows, Linux, and macOS">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descr="Group of ecosystem for .net. NuGet, GitHub, and Components&#10;">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Integrations,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108" name="Graphic 1075">
            <a:extLst>
              <a:ext uri="{FF2B5EF4-FFF2-40B4-BE49-F238E27FC236}">
                <a16:creationId xmlns:a16="http://schemas.microsoft.com/office/drawing/2014/main" id="{534351BF-93CD-A4FC-1C22-B08BA9DE199B}"/>
              </a:ext>
              <a:ext uri="{C183D7F6-B498-43B3-948B-1728B52AA6E4}">
                <adec:decorative xmlns:adec="http://schemas.microsoft.com/office/drawing/2017/decorative" val="1"/>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 uri="{C183D7F6-B498-43B3-948B-1728B52AA6E4}">
                <adec:decorative xmlns:adec="http://schemas.microsoft.com/office/drawing/2017/decorative" val="1"/>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 uri="{C183D7F6-B498-43B3-948B-1728B52AA6E4}">
                <adec:decorative xmlns:adec="http://schemas.microsoft.com/office/drawing/2017/decorative" val="1"/>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 uri="{C183D7F6-B498-43B3-948B-1728B52AA6E4}">
                <adec:decorative xmlns:adec="http://schemas.microsoft.com/office/drawing/2017/decorative" val="1"/>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 uri="{C183D7F6-B498-43B3-948B-1728B52AA6E4}">
                <adec:decorative xmlns:adec="http://schemas.microsoft.com/office/drawing/2017/decorative" val="1"/>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 uri="{C183D7F6-B498-43B3-948B-1728B52AA6E4}">
                <adec:decorative xmlns:adec="http://schemas.microsoft.com/office/drawing/2017/decorative" val="1"/>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2" name="Graphic 1074">
            <a:extLst>
              <a:ext uri="{FF2B5EF4-FFF2-40B4-BE49-F238E27FC236}">
                <a16:creationId xmlns:a16="http://schemas.microsoft.com/office/drawing/2014/main" id="{5F8DBBDB-3401-41C0-662B-1C187EE3F44D}"/>
              </a:ext>
              <a:ext uri="{C183D7F6-B498-43B3-948B-1728B52AA6E4}">
                <adec:decorative xmlns:adec="http://schemas.microsoft.com/office/drawing/2017/decorative" val="1"/>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BC2A659-8CCC-6D22-C0C0-DC3DA865A13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every app needs</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2165813C-5C03-36FA-B201-0E2D699F573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Client Integration</a:t>
            </a:r>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Client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descr="red rectangle showing addredisoutputcache in app project">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red rectangle showing useoutputcache in web prjjoect">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Configures service with retries, corresponding health checks, logging, and telemetry!!!!</a:t>
            </a: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Integrations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57695A-14B9-6B35-0128-9796D01EC9C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t>.NET 9 Includes</a:t>
            </a:r>
            <a:endParaRPr lang="en-US"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FB274A87-928C-14FD-AD78-0100CF31698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Overview</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4" grpId="1" animBg="1"/>
      <p:bldP spid="57" grpId="0" animBg="1"/>
      <p:bldP spid="58" grpId="0" animBg="1"/>
      <p:bldP spid="59" grpId="0" animBg="1"/>
      <p:bldP spid="60" grpId="0" animBg="1"/>
      <p:bldP spid="2" grpId="0" animBg="1"/>
      <p:bldP spid="6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net aspire logo">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 uri="{C183D7F6-B498-43B3-948B-1728B52AA6E4}">
                <adec:decorative xmlns:adec="http://schemas.microsoft.com/office/drawing/2017/decorative" val="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itle 3">
            <a:extLst>
              <a:ext uri="{FF2B5EF4-FFF2-40B4-BE49-F238E27FC236}">
                <a16:creationId xmlns:a16="http://schemas.microsoft.com/office/drawing/2014/main" id="{221B5386-886B-087D-DDF1-7B3638DD2DD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Thank you, Q&amp;A, Resources</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2" name="Title 1">
            <a:extLst>
              <a:ext uri="{FF2B5EF4-FFF2-40B4-BE49-F238E27FC236}">
                <a16:creationId xmlns:a16="http://schemas.microsoft.com/office/drawing/2014/main" id="{207FB1AE-9EA4-3803-4EF4-F5545BA9111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is .NET Aspire?</a:t>
            </a: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6297</Words>
  <Application>Microsoft Office PowerPoint</Application>
  <PresentationFormat>Widescreen</PresentationFormat>
  <Paragraphs>575</Paragraphs>
  <Slides>56</Slides>
  <Notes>56</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Aptos</vt:lpstr>
      <vt:lpstr>Aptos Display</vt:lpstr>
      <vt:lpstr>Arial</vt:lpstr>
      <vt:lpstr>Calibri</vt:lpstr>
      <vt:lpstr>Consolas</vt:lpstr>
      <vt:lpstr>Open Sans</vt:lpstr>
      <vt:lpstr>Open Sans SemiBold</vt:lpstr>
      <vt:lpstr>Segoe UI</vt:lpstr>
      <vt:lpstr>Segoe UI Light</vt:lpstr>
      <vt:lpstr>Segoe UI Semibold</vt:lpstr>
      <vt:lpstr>SFMono-Regular</vt:lpstr>
      <vt:lpstr>Space Grotesk Medium</vt:lpstr>
      <vt:lpstr>Wingdings</vt:lpstr>
      <vt:lpstr>office theme</vt:lpstr>
      <vt:lpstr>Introduction to .NET Aspire</vt:lpstr>
      <vt:lpstr>.NET Aspire learning resources</vt:lpstr>
      <vt:lpstr>Build anything with a unified platform</vt:lpstr>
      <vt:lpstr>What every app needs</vt:lpstr>
      <vt:lpstr>.NET 9 Includes</vt:lpstr>
      <vt:lpstr>It’s still not easy</vt:lpstr>
      <vt:lpstr>What is .NET Aspire?</vt:lpstr>
      <vt:lpstr>What does this mean? Who is it for?</vt:lpstr>
      <vt:lpstr>Example of realworld application</vt:lpstr>
      <vt:lpstr>How you may build a POC</vt:lpstr>
      <vt:lpstr>Add an API and database</vt:lpstr>
      <vt:lpstr>Full architecture reference</vt:lpstr>
      <vt:lpstr>.NET Aspire for every app</vt:lpstr>
      <vt:lpstr>.NET Aspire Includes…</vt:lpstr>
      <vt:lpstr>DEMO</vt:lpstr>
      <vt:lpstr>Smart Defaults</vt:lpstr>
      <vt:lpstr>Service Defaults Overview</vt:lpstr>
      <vt:lpstr>Observability</vt:lpstr>
      <vt:lpstr>Observability continued</vt:lpstr>
      <vt:lpstr>Resiliency</vt:lpstr>
      <vt:lpstr>Health Checks</vt:lpstr>
      <vt:lpstr>DEMO</vt:lpstr>
      <vt:lpstr>Q&amp;A</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DEMO</vt:lpstr>
      <vt:lpstr>Q&amp;A</vt:lpstr>
      <vt:lpstr>Visual Studio Tooling for .NET Aspire</vt:lpstr>
      <vt:lpstr>Service Discovery</vt:lpstr>
      <vt:lpstr>Service Discovery Before</vt:lpstr>
      <vt:lpstr>Service Discovery with .NET Aspire</vt:lpstr>
      <vt:lpstr>There are still connection strings 😀</vt:lpstr>
      <vt:lpstr>DEMO</vt:lpstr>
      <vt:lpstr>Q&amp;A</vt:lpstr>
      <vt:lpstr>Integrations</vt:lpstr>
      <vt:lpstr>Integrations Overview</vt:lpstr>
      <vt:lpstr>Hosting Integration</vt:lpstr>
      <vt:lpstr>Client Integration</vt:lpstr>
      <vt:lpstr>DEMO</vt:lpstr>
      <vt:lpstr>Q&amp;A</vt:lpstr>
      <vt:lpstr>Deployment</vt:lpstr>
      <vt:lpstr>Flexibly Integrations and Deployment</vt:lpstr>
      <vt:lpstr>Deployment from Visual Studio</vt:lpstr>
      <vt:lpstr>.NET Aspire Overview</vt:lpstr>
      <vt:lpstr>.NET Aspire is Easy</vt:lpstr>
      <vt:lpstr>DEMO</vt:lpstr>
      <vt:lpstr>Q&amp;A</vt:lpstr>
      <vt:lpstr>Add .NET Aspire to Any App</vt:lpstr>
      <vt:lpstr>.NET Apsire for Eveyrone!</vt:lpstr>
      <vt:lpstr>.NET Aspire Overview</vt:lpstr>
      <vt:lpstr>Thank you, Q&amp;A,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2024-11-17T03:14:33Z</dcterms:modified>
</cp:coreProperties>
</file>